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26/01/2017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26/01/2017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i="1" u="sng" dirty="0" smtClean="0"/>
              <a:t>Un </a:t>
            </a:r>
            <a:r>
              <a:rPr lang="fr-FR" i="1" u="sng" dirty="0" err="1" smtClean="0"/>
              <a:t>día</a:t>
            </a:r>
            <a:r>
              <a:rPr lang="fr-FR" i="1" u="sng" dirty="0" smtClean="0"/>
              <a:t> en </a:t>
            </a:r>
            <a:r>
              <a:rPr lang="fr-FR" i="1" u="sng" dirty="0" err="1" smtClean="0"/>
              <a:t>París</a:t>
            </a:r>
            <a:endParaRPr lang="fr-FR" i="1" u="sng" dirty="0"/>
          </a:p>
        </p:txBody>
      </p:sp>
      <p:pic>
        <p:nvPicPr>
          <p:cNvPr id="1026" name="Picture 2" descr="C:\Users\claveyrolas\Pictures\EVO\espagnol\Snapchat-6627847613094036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895786" cy="5148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69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laveyrolas\Pictures\EVO\espagnol\Snapchat-8791305483744211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822" y="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laveyrolas\Pictures\EVO\espagnol\Snapchat-27037376099499838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62443"/>
            <a:ext cx="1872208" cy="3328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claveyrolas\Pictures\EVO\espagnol\Snapchat-55094116189694601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56201" y="-703473"/>
            <a:ext cx="1923678" cy="3419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claveyrolas\Pictures\EVO\espagnol\Snapchat-11846281277920629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14555" y="99915"/>
            <a:ext cx="1779662" cy="3163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claveyrolas\Pictures\EVO\espagnol\Snapchat-29560931602625176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0848"/>
            <a:ext cx="2531187" cy="4499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claveyrolas\Pictures\EVO\espagnol\Snapchat-50103036579965027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1369550" cy="2434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519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laveyrolas\Pictures\EVO\espagnol\Snapchat-3967455644073099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03427" y="-1134961"/>
            <a:ext cx="3003252" cy="5339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laveyrolas\Pictures\EVO\espagnol\Snapchat-1009596068346532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708"/>
            <a:ext cx="1915477" cy="3405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claveyrolas\Pictures\EVO\espagnol\Snapchat-11155788854815729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6799127">
            <a:off x="874830" y="2443536"/>
            <a:ext cx="2283718" cy="4059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2915816" y="2996951"/>
            <a:ext cx="1872208" cy="14765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</a:t>
            </a:r>
            <a:r>
              <a:rPr lang="fr-FR" dirty="0" err="1" smtClean="0"/>
              <a:t>vendedora</a:t>
            </a:r>
            <a:r>
              <a:rPr lang="fr-FR" dirty="0" smtClean="0"/>
              <a:t> de </a:t>
            </a:r>
            <a:r>
              <a:rPr lang="fr-FR" dirty="0" err="1" smtClean="0"/>
              <a:t>frutas</a:t>
            </a:r>
            <a:endParaRPr lang="fr-FR" dirty="0"/>
          </a:p>
        </p:txBody>
      </p:sp>
      <p:pic>
        <p:nvPicPr>
          <p:cNvPr id="10245" name="Picture 5" descr="C:\Users\claveyrolas\Pictures\EVO\espagnol\Snapchat-73430029697284929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15622"/>
            <a:ext cx="2787774" cy="4956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76056" y="5085184"/>
            <a:ext cx="2088232" cy="936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Las dos </a:t>
            </a:r>
            <a:r>
              <a:rPr lang="fr-FR" dirty="0" err="1" smtClean="0"/>
              <a:t>Fridas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903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 </a:t>
            </a:r>
            <a:r>
              <a:rPr lang="fr-FR" dirty="0" err="1" smtClean="0"/>
              <a:t>mercado</a:t>
            </a:r>
            <a:r>
              <a:rPr lang="fr-FR" dirty="0" smtClean="0"/>
              <a:t> de </a:t>
            </a:r>
            <a:r>
              <a:rPr lang="fr-FR" dirty="0" err="1" smtClean="0"/>
              <a:t>Navidad</a:t>
            </a:r>
            <a:endParaRPr lang="fr-FR" dirty="0"/>
          </a:p>
        </p:txBody>
      </p:sp>
      <p:pic>
        <p:nvPicPr>
          <p:cNvPr id="11266" name="Picture 2" descr="C:\Users\claveyrolas\Pictures\EVO\espagnol\Snapchat-8102802015359388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95616" y="208840"/>
            <a:ext cx="3651324" cy="6491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95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¡Gracias </a:t>
            </a:r>
            <a:r>
              <a:rPr lang="fr-FR" dirty="0" err="1" smtClean="0"/>
              <a:t>por</a:t>
            </a:r>
            <a:r>
              <a:rPr lang="fr-FR" dirty="0" smtClean="0"/>
              <a:t> este </a:t>
            </a:r>
            <a:r>
              <a:rPr lang="fr-FR" dirty="0" err="1" smtClean="0"/>
              <a:t>viaje</a:t>
            </a:r>
            <a:r>
              <a:rPr lang="fr-FR" dirty="0" smtClean="0"/>
              <a:t> !</a:t>
            </a:r>
            <a:endParaRPr lang="fr-FR" dirty="0"/>
          </a:p>
        </p:txBody>
      </p:sp>
      <p:pic>
        <p:nvPicPr>
          <p:cNvPr id="12290" name="Picture 2" descr="C:\Users\claveyrolas\Pictures\EVO\espagnol\Snapchat-8061783086794059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3622" y="206697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claveyrolas\Pictures\EVO\espagnol\Snapchat-5736107315044521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07940" y="1932820"/>
            <a:ext cx="3291830" cy="5852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529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Hemos</a:t>
            </a:r>
            <a:r>
              <a:rPr lang="fr-FR" dirty="0" smtClean="0"/>
              <a:t> </a:t>
            </a:r>
            <a:r>
              <a:rPr lang="fr-FR" dirty="0" err="1" smtClean="0"/>
              <a:t>llegado</a:t>
            </a:r>
            <a:r>
              <a:rPr lang="fr-FR" dirty="0" smtClean="0"/>
              <a:t> a </a:t>
            </a:r>
            <a:r>
              <a:rPr lang="fr-FR" dirty="0" err="1" smtClean="0"/>
              <a:t>París</a:t>
            </a:r>
            <a:r>
              <a:rPr lang="fr-FR" dirty="0" smtClean="0"/>
              <a:t> a las 8 y 20</a:t>
            </a:r>
            <a:endParaRPr lang="fr-FR" dirty="0"/>
          </a:p>
        </p:txBody>
      </p:sp>
      <p:pic>
        <p:nvPicPr>
          <p:cNvPr id="1026" name="Picture 2" descr="C:\Users\claveyrolas\Pictures\EVO\espagnol\Snapchat-15466996713799376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99073" y="160020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948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Hemos</a:t>
            </a:r>
            <a:r>
              <a:rPr lang="fr-FR" dirty="0" smtClean="0"/>
              <a:t> </a:t>
            </a:r>
            <a:r>
              <a:rPr lang="fr-FR" dirty="0" err="1" smtClean="0"/>
              <a:t>visitado</a:t>
            </a:r>
            <a:r>
              <a:rPr lang="fr-FR" dirty="0" smtClean="0"/>
              <a:t> la </a:t>
            </a:r>
            <a:r>
              <a:rPr lang="fr-FR" dirty="0" err="1" smtClean="0"/>
              <a:t>exposición</a:t>
            </a:r>
            <a:r>
              <a:rPr lang="fr-FR" dirty="0" smtClean="0"/>
              <a:t> sobre Picasso y Giacometti</a:t>
            </a:r>
            <a:endParaRPr lang="fr-FR" dirty="0"/>
          </a:p>
        </p:txBody>
      </p:sp>
      <p:pic>
        <p:nvPicPr>
          <p:cNvPr id="2050" name="Picture 2" descr="C:\Users\claveyrolas\Pictures\EVO\espagnol\Snapchat-3316504419356914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5590" y="157485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laveyrolas\Pictures\EVO\espagnol\Snapchat-6338035926790760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008298" cy="5348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037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Los cuadros de los dos </a:t>
            </a:r>
            <a:r>
              <a:rPr lang="fr-FR" u="sng" dirty="0" err="1" smtClean="0"/>
              <a:t>artistas</a:t>
            </a:r>
            <a:endParaRPr lang="fr-FR" u="sng" dirty="0"/>
          </a:p>
        </p:txBody>
      </p:sp>
      <p:pic>
        <p:nvPicPr>
          <p:cNvPr id="3074" name="Picture 2" descr="C:\Users\claveyrolas\Pictures\EVO\espagnol\Snapchat-946350876320240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190" y="162880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laveyrolas\Pictures\EVO\espagnol\Snapchat-45583776946158708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844824"/>
            <a:ext cx="1944216" cy="3456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le ronde 3"/>
          <p:cNvSpPr/>
          <p:nvPr/>
        </p:nvSpPr>
        <p:spPr>
          <a:xfrm>
            <a:off x="4139953" y="1772816"/>
            <a:ext cx="1296144" cy="1368152"/>
          </a:xfrm>
          <a:prstGeom prst="wedgeEllipseCallout">
            <a:avLst>
              <a:gd name="adj1" fmla="val -51651"/>
              <a:gd name="adj2" fmla="val 419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Esto</a:t>
            </a:r>
            <a:r>
              <a:rPr lang="fr-FR" dirty="0" smtClean="0"/>
              <a:t> es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guitarra</a:t>
            </a:r>
            <a:endParaRPr lang="fr-FR" dirty="0"/>
          </a:p>
        </p:txBody>
      </p:sp>
      <p:pic>
        <p:nvPicPr>
          <p:cNvPr id="3076" name="Picture 4" descr="C:\Users\claveyrolas\Pictures\EVO\espagnol\Snapchat-3997788286893519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68100"/>
            <a:ext cx="2045034" cy="363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chemin vertical 4"/>
          <p:cNvSpPr/>
          <p:nvPr/>
        </p:nvSpPr>
        <p:spPr>
          <a:xfrm>
            <a:off x="7236296" y="2168100"/>
            <a:ext cx="1728192" cy="3564396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Alberto Giacometti, Tête de cheval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937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laveyrolas\Pictures\EVO\espagnol\Snapchat-7486117048724786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835696" cy="3263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claveyrolas\Pictures\EVO\espagnol\Snapchat-4739218036167870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1334813" cy="237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laveyrolas\Pictures\EVO\espagnol\Snapchat-4603749669031556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7660" y="2177095"/>
            <a:ext cx="3291830" cy="5852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laveyrolas\Pictures\EVO\espagnol\Snapchat-65587560325504302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06162" y="119068"/>
            <a:ext cx="3037838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claveyrolas\Pictures\EVO\espagnol\Snapchat-81163660486372625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2649"/>
            <a:ext cx="1728192" cy="3072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906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 final de la visita</a:t>
            </a:r>
            <a:endParaRPr lang="fr-FR" dirty="0"/>
          </a:p>
        </p:txBody>
      </p:sp>
      <p:pic>
        <p:nvPicPr>
          <p:cNvPr id="5122" name="Picture 2" descr="C:\Users\claveyrolas\Pictures\EVO\espagnol\Snapchat-328889318666143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laveyrolas\Pictures\EVO\espagnol\Snapchat-910708058306051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51662" y="1268761"/>
            <a:ext cx="2470775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laveyrolas\Pictures\EVO\espagnol\Snapchat-4788925806123243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3024336" cy="5376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094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A </a:t>
            </a:r>
            <a:r>
              <a:rPr lang="fr-FR" sz="3200" dirty="0" err="1" smtClean="0"/>
              <a:t>continuación</a:t>
            </a:r>
            <a:r>
              <a:rPr lang="fr-FR" sz="3200" dirty="0" smtClean="0"/>
              <a:t>, </a:t>
            </a:r>
            <a:r>
              <a:rPr lang="fr-FR" sz="3200" dirty="0" err="1" smtClean="0"/>
              <a:t>hemos</a:t>
            </a:r>
            <a:r>
              <a:rPr lang="fr-FR" sz="3200" dirty="0" smtClean="0"/>
              <a:t> </a:t>
            </a:r>
            <a:r>
              <a:rPr lang="fr-FR" sz="3200" dirty="0" err="1" smtClean="0"/>
              <a:t>comido</a:t>
            </a:r>
            <a:r>
              <a:rPr lang="fr-FR" sz="3200" dirty="0" smtClean="0"/>
              <a:t> en la Place des Vosges (Le Marais)</a:t>
            </a:r>
            <a:endParaRPr lang="fr-FR" sz="3200" dirty="0"/>
          </a:p>
        </p:txBody>
      </p:sp>
      <p:pic>
        <p:nvPicPr>
          <p:cNvPr id="6146" name="Picture 2" descr="C:\Users\claveyrolas\Pictures\EVO\espagnol\Snapchat-2671192008023250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29806" y="350714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laveyrolas\Pictures\EVO\espagnol\Snapchat-4694351197932863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2004" y="1416269"/>
            <a:ext cx="2731804" cy="4856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laveyrolas\Pictures\EVO\espagnol\Snapchat-5686788896701564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15951"/>
            <a:ext cx="1532135" cy="2723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laveyrolas\Pictures\EVO\espagnol\Snapchat-82077172386817793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2283718" cy="4059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743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</a:t>
            </a:r>
            <a:r>
              <a:rPr lang="fr-FR" dirty="0" err="1" smtClean="0"/>
              <a:t>pequeñito</a:t>
            </a:r>
            <a:r>
              <a:rPr lang="fr-FR" dirty="0" smtClean="0"/>
              <a:t> paseo </a:t>
            </a:r>
            <a:r>
              <a:rPr lang="fr-FR" dirty="0" err="1" smtClean="0"/>
              <a:t>por</a:t>
            </a:r>
            <a:r>
              <a:rPr lang="fr-FR" dirty="0" smtClean="0"/>
              <a:t> </a:t>
            </a:r>
            <a:r>
              <a:rPr lang="fr-FR" dirty="0" err="1" smtClean="0"/>
              <a:t>París</a:t>
            </a:r>
            <a:endParaRPr lang="fr-FR" dirty="0"/>
          </a:p>
        </p:txBody>
      </p:sp>
      <p:pic>
        <p:nvPicPr>
          <p:cNvPr id="7170" name="Picture 2" descr="C:\Users\claveyrolas\Pictures\EVO\espagnol\Snapchat-6276048977676407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1656184" cy="2944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laveyrolas\Pictures\EVO\espagnol\Snapchat-80062731748212689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484784"/>
            <a:ext cx="1822703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laveyrolas\Pictures\EVO\espagnol\Snapchat-4012792515515956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64786" y="1287016"/>
            <a:ext cx="2045192" cy="3635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laveyrolas\Pictures\EVO\espagnol\Snapchat-54984272704118616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06602"/>
            <a:ext cx="2409732" cy="4283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claveyrolas\Pictures\EVO\espagnol\Snapchat-23054758127796398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1800200" cy="3200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32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exposición</a:t>
            </a:r>
            <a:r>
              <a:rPr lang="fr-FR" dirty="0" smtClean="0"/>
              <a:t> en el Grand Palais</a:t>
            </a:r>
            <a:endParaRPr lang="fr-FR" dirty="0"/>
          </a:p>
        </p:txBody>
      </p:sp>
      <p:pic>
        <p:nvPicPr>
          <p:cNvPr id="8194" name="Picture 2" descr="C:\Users\claveyrolas\Pictures\EVO\espagnol\Snapchat-4944547829470105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38101"/>
            <a:ext cx="2938082" cy="5223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10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84</Words>
  <Application>Microsoft Office PowerPoint</Application>
  <PresentationFormat>Affichage à l'écran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Un día en París</vt:lpstr>
      <vt:lpstr>Hemos llegado a París a las 8 y 20</vt:lpstr>
      <vt:lpstr>Hemos visitado la exposición sobre Picasso y Giacometti</vt:lpstr>
      <vt:lpstr>Los cuadros de los dos artistas</vt:lpstr>
      <vt:lpstr>Diapositive 5</vt:lpstr>
      <vt:lpstr>El final de la visita</vt:lpstr>
      <vt:lpstr>A continuación, hemos comido en la Place des Vosges (Le Marais)</vt:lpstr>
      <vt:lpstr>Un pequeñito paseo por París</vt:lpstr>
      <vt:lpstr>La exposición en el Grand Palais</vt:lpstr>
      <vt:lpstr>Diapositive 10</vt:lpstr>
      <vt:lpstr>Diapositive 11</vt:lpstr>
      <vt:lpstr>El mercado de Navidad</vt:lpstr>
      <vt:lpstr>¡Gracias por este viaje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dia en Paris</dc:title>
  <dc:creator>claveyrolas</dc:creator>
  <cp:lastModifiedBy>cpernot</cp:lastModifiedBy>
  <cp:revision>6</cp:revision>
  <dcterms:created xsi:type="dcterms:W3CDTF">2017-01-09T14:24:59Z</dcterms:created>
  <dcterms:modified xsi:type="dcterms:W3CDTF">2017-01-26T12:40:52Z</dcterms:modified>
</cp:coreProperties>
</file>